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8" r:id="rId3"/>
    <p:sldId id="267" r:id="rId4"/>
    <p:sldId id="271" r:id="rId5"/>
    <p:sldId id="269" r:id="rId6"/>
    <p:sldId id="270" r:id="rId7"/>
    <p:sldId id="272" r:id="rId8"/>
    <p:sldId id="261" r:id="rId9"/>
    <p:sldId id="258" r:id="rId1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9" userDrawn="1">
          <p15:clr>
            <a:srgbClr val="A4A3A4"/>
          </p15:clr>
        </p15:guide>
        <p15:guide id="4" pos="4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5" autoAdjust="0"/>
    <p:restoredTop sz="94618" autoAdjust="0"/>
  </p:normalViewPr>
  <p:slideViewPr>
    <p:cSldViewPr>
      <p:cViewPr varScale="1">
        <p:scale>
          <a:sx n="72" d="100"/>
          <a:sy n="72" d="100"/>
        </p:scale>
        <p:origin x="696" y="84"/>
      </p:cViewPr>
      <p:guideLst>
        <p:guide orient="horz" pos="2160"/>
        <p:guide pos="2880"/>
        <p:guide pos="1519"/>
        <p:guide pos="424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E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C99181-12E3-41C5-A6B5-8B9CBE44FD84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81A91-182A-4A0D-8DBF-73C7959ACA47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8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2078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16D49-6A83-4457-A778-48BD6011EC34}" type="slidenum">
              <a:rPr lang="en-US" altLang="es-ES"/>
              <a:pPr/>
              <a:t>9</a:t>
            </a:fld>
            <a:endParaRPr lang="en-US" altLang="es-E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547688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s-ES" altLang="es-ES" noProof="0"/>
              <a:t>Haga clic para modificar el estilo de título del patrón</a:t>
            </a:r>
            <a:endParaRPr lang="ru-RU" altLang="es-E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268413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s-ES" altLang="es-ES" noProof="0"/>
              <a:t>Haga clic para editar el estilo de subtítulo del patrón</a:t>
            </a:r>
            <a:endParaRPr lang="ru-RU" altLang="es-E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323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957888" y="0"/>
            <a:ext cx="1636712" cy="5876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42988" y="0"/>
            <a:ext cx="4762500" cy="58769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929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04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42988" y="620713"/>
            <a:ext cx="3198812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94200" y="620713"/>
            <a:ext cx="3200400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62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46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95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94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0"/>
            <a:ext cx="604837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ru-RU" altLang="es-E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620713"/>
            <a:ext cx="655161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ru-RU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11760" y="476672"/>
            <a:ext cx="4320828" cy="504825"/>
          </a:xfrm>
          <a:noFill/>
        </p:spPr>
        <p:txBody>
          <a:bodyPr/>
          <a:lstStyle/>
          <a:p>
            <a:r>
              <a:rPr lang="es-ES" sz="4000" b="0" dirty="0"/>
              <a:t>SPACESHIP 1414</a:t>
            </a:r>
            <a:endParaRPr lang="uk-UA" altLang="es-ES" sz="4000" dirty="0">
              <a:latin typeface="Tahoma" panose="020B060403050404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760" y="1052513"/>
            <a:ext cx="4320827" cy="4318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s-ES" b="0" dirty="0"/>
              <a:t>ASYNC GAMES</a:t>
            </a:r>
            <a:endParaRPr lang="uk-UA" alt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600" y="3934544"/>
            <a:ext cx="4639458" cy="2901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Tráiler del juego</a:t>
            </a:r>
          </a:p>
        </p:txBody>
      </p:sp>
      <p:pic>
        <p:nvPicPr>
          <p:cNvPr id="4" name="tra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988" y="1419225"/>
            <a:ext cx="6551612" cy="3657600"/>
          </a:xfrm>
        </p:spPr>
      </p:pic>
    </p:spTree>
    <p:extLst>
      <p:ext uri="{BB962C8B-B14F-4D97-AF65-F5344CB8AC3E}">
        <p14:creationId xmlns:p14="http://schemas.microsoft.com/office/powerpoint/2010/main" val="5808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Nuestro juego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Spaceship</a:t>
            </a:r>
            <a:r>
              <a:rPr lang="es-ES" dirty="0"/>
              <a:t> 1414</a:t>
            </a:r>
          </a:p>
          <a:p>
            <a:r>
              <a:rPr lang="es-ES" dirty="0" err="1"/>
              <a:t>Shooter</a:t>
            </a:r>
            <a:r>
              <a:rPr lang="es-ES" dirty="0"/>
              <a:t> 3º persona</a:t>
            </a:r>
          </a:p>
          <a:p>
            <a:r>
              <a:rPr lang="es-ES" dirty="0"/>
              <a:t>Visión mediante sistema de cámaras</a:t>
            </a:r>
          </a:p>
          <a:p>
            <a:r>
              <a:rPr lang="es-ES" dirty="0"/>
              <a:t>Basado en </a:t>
            </a:r>
            <a:r>
              <a:rPr lang="es-ES" dirty="0" err="1"/>
              <a:t>Alien</a:t>
            </a:r>
            <a:r>
              <a:rPr lang="es-ES" dirty="0"/>
              <a:t> </a:t>
            </a:r>
            <a:r>
              <a:rPr lang="es-ES" dirty="0" err="1"/>
              <a:t>Breed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52936"/>
            <a:ext cx="5292080" cy="365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Renders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172719"/>
            <a:ext cx="5940152" cy="368528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" y="908720"/>
            <a:ext cx="5508104" cy="3098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40910"/>
            <a:ext cx="3599483" cy="20247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85" y="17474"/>
            <a:ext cx="3596881" cy="202324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18" y="1463301"/>
            <a:ext cx="3015166" cy="16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3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Making</a:t>
            </a:r>
            <a:r>
              <a:rPr lang="es-ES" dirty="0"/>
              <a:t>-of</a:t>
            </a:r>
          </a:p>
        </p:txBody>
      </p:sp>
      <p:pic>
        <p:nvPicPr>
          <p:cNvPr id="4" name="making o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988" y="1406525"/>
            <a:ext cx="6550025" cy="3684588"/>
          </a:xfrm>
        </p:spPr>
      </p:pic>
    </p:spTree>
    <p:extLst>
      <p:ext uri="{BB962C8B-B14F-4D97-AF65-F5344CB8AC3E}">
        <p14:creationId xmlns:p14="http://schemas.microsoft.com/office/powerpoint/2010/main" val="372421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cumplidos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692696"/>
            <a:ext cx="7488832" cy="44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no cumplidos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Alien</a:t>
            </a:r>
            <a:r>
              <a:rPr lang="es-ES" dirty="0"/>
              <a:t> jefe y mecánicas relacionadas</a:t>
            </a:r>
          </a:p>
          <a:p>
            <a:r>
              <a:rPr lang="es-ES" dirty="0"/>
              <a:t>Cámara de seguimiento</a:t>
            </a:r>
          </a:p>
          <a:p>
            <a:r>
              <a:rPr lang="es-ES" dirty="0"/>
              <a:t>Objetos y tienda</a:t>
            </a:r>
          </a:p>
          <a:p>
            <a:r>
              <a:rPr lang="es-ES" dirty="0"/>
              <a:t>Comunicación entre </a:t>
            </a:r>
            <a:r>
              <a:rPr lang="es-ES" dirty="0" err="1"/>
              <a:t>NPCs</a:t>
            </a:r>
            <a:endParaRPr lang="es-ES" dirty="0"/>
          </a:p>
          <a:p>
            <a:r>
              <a:rPr lang="es-ES" dirty="0"/>
              <a:t>Editor in-</a:t>
            </a:r>
            <a:r>
              <a:rPr lang="es-ES" dirty="0" err="1"/>
              <a:t>game</a:t>
            </a:r>
            <a:r>
              <a:rPr lang="es-ES" dirty="0"/>
              <a:t> de IA</a:t>
            </a:r>
          </a:p>
          <a:p>
            <a:r>
              <a:rPr lang="es-ES" dirty="0"/>
              <a:t>Arquitectura basada en componentes</a:t>
            </a:r>
          </a:p>
          <a:p>
            <a:r>
              <a:rPr lang="es-ES" dirty="0"/>
              <a:t>Sistemas de partículas</a:t>
            </a:r>
          </a:p>
          <a:p>
            <a:r>
              <a:rPr lang="es-ES" dirty="0" err="1"/>
              <a:t>Clipping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5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Conclusiones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Calidad más baja de la esperada.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Rediseño causado por problemas diversos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Ritmo de trabajo lento debido a inexperiencia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Aprendizaje de tecnologías y de gestión de proyectos de larga duración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8859" y="-164339"/>
            <a:ext cx="7056438" cy="719138"/>
          </a:xfrm>
        </p:spPr>
        <p:txBody>
          <a:bodyPr/>
          <a:lstStyle/>
          <a:p>
            <a:pPr algn="ctr"/>
            <a:r>
              <a:rPr lang="es-ES" altLang="es-ES" b="1" dirty="0">
                <a:solidFill>
                  <a:schemeClr val="tx1"/>
                </a:solidFill>
              </a:rPr>
              <a:t>Gracias por vuestra atención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idx="1"/>
          </p:nvPr>
        </p:nvSpPr>
        <p:spPr>
          <a:xfrm>
            <a:off x="5580111" y="5005178"/>
            <a:ext cx="3384501" cy="1808198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HÉCTOR MEDINA SANTAMARINA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DAVID SEGARRA RODRIGUEZ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PABLO TORREGROSA VERA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IVÁN VADIM PINA MOLINA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JAUME LLORET ENRIQUEZ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SAMUEL NAVARRO GARCIA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4544" y="44624"/>
            <a:ext cx="2417563" cy="151216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13428" y="4933915"/>
            <a:ext cx="3384501" cy="18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ctr">
              <a:buFontTx/>
              <a:buNone/>
            </a:pPr>
            <a:r>
              <a:rPr lang="es-ES" altLang="es-ES" dirty="0">
                <a:solidFill>
                  <a:schemeClr val="tx1"/>
                </a:solidFill>
              </a:rPr>
              <a:t>Componentes:</a:t>
            </a:r>
          </a:p>
        </p:txBody>
      </p:sp>
      <p:pic>
        <p:nvPicPr>
          <p:cNvPr id="3" name="credit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24943" y="554799"/>
            <a:ext cx="7004270" cy="3939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</TotalTime>
  <Words>118</Words>
  <Application>Microsoft Office PowerPoint</Application>
  <PresentationFormat>Presentación en pantalla (4:3)</PresentationFormat>
  <Paragraphs>38</Paragraphs>
  <Slides>9</Slides>
  <Notes>3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굴림</vt:lpstr>
      <vt:lpstr>Tahoma</vt:lpstr>
      <vt:lpstr>Verdana</vt:lpstr>
      <vt:lpstr>template</vt:lpstr>
      <vt:lpstr>SPACESHIP 1414</vt:lpstr>
      <vt:lpstr>Tráiler del juego</vt:lpstr>
      <vt:lpstr>Nuestro juego</vt:lpstr>
      <vt:lpstr>Renders</vt:lpstr>
      <vt:lpstr>Making-of</vt:lpstr>
      <vt:lpstr>Objetivos cumplidos</vt:lpstr>
      <vt:lpstr>Objetivos no cumplidos</vt:lpstr>
      <vt:lpstr>SPACESHIP 1414: Conclusiones</vt:lpstr>
      <vt:lpstr>Gracias por vuestra atención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SPACESHIP 1414</dc:title>
  <dc:creator>JAUME LLORET ENRÍQUEZ</dc:creator>
  <cp:lastModifiedBy>Iván Vadim Pina Molina</cp:lastModifiedBy>
  <cp:revision>68</cp:revision>
  <dcterms:created xsi:type="dcterms:W3CDTF">2017-01-11T17:59:32Z</dcterms:created>
  <dcterms:modified xsi:type="dcterms:W3CDTF">2017-07-18T16:33:32Z</dcterms:modified>
</cp:coreProperties>
</file>